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wec_PPT_16ku92.jpg" descr="wec_PPT_16ku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8" y="0"/>
            <a:ext cx="1219343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názvu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1" name="Text úrovně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Gotham Book"/>
                <a:ea typeface="Gotham Book"/>
                <a:cs typeface="Gotham Book"/>
                <a:sym typeface="Gotham Book"/>
              </a:defRPr>
            </a:lvl1pPr>
            <a:lvl2pPr marL="0" indent="457200" algn="ctr">
              <a:buSzTx/>
              <a:buFontTx/>
              <a:buNone/>
              <a:defRPr sz="2400">
                <a:latin typeface="Gotham Book"/>
                <a:ea typeface="Gotham Book"/>
                <a:cs typeface="Gotham Book"/>
                <a:sym typeface="Gotham Book"/>
              </a:defRPr>
            </a:lvl2pPr>
            <a:lvl3pPr marL="0" indent="914400" algn="ctr">
              <a:buSzTx/>
              <a:buFontTx/>
              <a:buNone/>
              <a:defRPr sz="2400">
                <a:latin typeface="Gotham Book"/>
                <a:ea typeface="Gotham Book"/>
                <a:cs typeface="Gotham Book"/>
                <a:sym typeface="Gotham Book"/>
              </a:defRPr>
            </a:lvl3pPr>
            <a:lvl4pPr marL="0" indent="1371600" algn="ctr">
              <a:buSzTx/>
              <a:buFontTx/>
              <a:buNone/>
              <a:defRPr sz="2400">
                <a:latin typeface="Gotham Book"/>
                <a:ea typeface="Gotham Book"/>
                <a:cs typeface="Gotham Book"/>
                <a:sym typeface="Gotham Book"/>
              </a:defRPr>
            </a:lvl4pPr>
            <a:lvl5pPr marL="0" indent="1828800" algn="ctr">
              <a:buSzTx/>
              <a:buFontTx/>
              <a:buNone/>
              <a:defRPr sz="2400"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/>
          <p:nvPr>
            <p:ph type="sldNum" sz="quarter" idx="2"/>
          </p:nvPr>
        </p:nvSpPr>
        <p:spPr>
          <a:xfrm>
            <a:off x="11917476" y="6419532"/>
            <a:ext cx="266904" cy="2387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wec_PPT_16ku92.jpg" descr="wec_PPT_16ku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8" y="0"/>
            <a:ext cx="1219343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 názvu"/>
          <p:cNvSpPr txBox="1"/>
          <p:nvPr>
            <p:ph type="title"/>
          </p:nvPr>
        </p:nvSpPr>
        <p:spPr>
          <a:xfrm>
            <a:off x="838200" y="845819"/>
            <a:ext cx="10515600" cy="844869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31" name="Text úrovně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1pPr>
            <a:lvl2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2pPr>
            <a:lvl3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3pPr>
            <a:lvl4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4pPr>
            <a:lvl5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" name="Číslo snímku"/>
          <p:cNvSpPr txBox="1"/>
          <p:nvPr>
            <p:ph type="sldNum" sz="quarter" idx="2"/>
          </p:nvPr>
        </p:nvSpPr>
        <p:spPr>
          <a:xfrm>
            <a:off x="11917476" y="6419532"/>
            <a:ext cx="266904" cy="2387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wec_PPT_16ku92.jpg" descr="wec_PPT_16ku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8" y="0"/>
            <a:ext cx="1219343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názvu"/>
          <p:cNvSpPr txBox="1"/>
          <p:nvPr>
            <p:ph type="title"/>
          </p:nvPr>
        </p:nvSpPr>
        <p:spPr>
          <a:xfrm>
            <a:off x="838200" y="845819"/>
            <a:ext cx="10515600" cy="844869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41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1pPr>
            <a:lvl2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2pPr>
            <a:lvl3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3pPr>
            <a:lvl4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4pPr>
            <a:lvl5pPr>
              <a:buClr>
                <a:srgbClr val="2B004B"/>
              </a:buClr>
              <a:defRPr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2" name="Číslo snímku"/>
          <p:cNvSpPr txBox="1"/>
          <p:nvPr>
            <p:ph type="sldNum" sz="quarter" idx="2"/>
          </p:nvPr>
        </p:nvSpPr>
        <p:spPr>
          <a:xfrm>
            <a:off x="11917476" y="6419532"/>
            <a:ext cx="266904" cy="2387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c_PPT_16ku9.jpg" descr="wec_PPT_16ku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9" y="4688"/>
            <a:ext cx="12185098" cy="685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názvu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B004B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Podnadpis 2"/>
          <p:cNvSpPr txBox="1"/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adpis 1"/>
          <p:cNvSpPr txBox="1"/>
          <p:nvPr>
            <p:ph type="title"/>
          </p:nvPr>
        </p:nvSpPr>
        <p:spPr>
          <a:xfrm>
            <a:off x="838200" y="845819"/>
            <a:ext cx="10515600" cy="84486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Zástupný obsah 2"/>
          <p:cNvSpPr txBox="1"/>
          <p:nvPr>
            <p:ph type="body" idx="1"/>
          </p:nvPr>
        </p:nvSpPr>
        <p:spPr>
          <a:xfrm>
            <a:off x="838200" y="1825625"/>
            <a:ext cx="10515600" cy="441325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